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68" d="100"/>
          <a:sy n="68" d="100"/>
        </p:scale>
        <p:origin x="1446"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7" name="Rectangle 6"/>
          <p:cNvSpPr/>
          <p:nvPr/>
        </p:nvSpPr>
        <p:spPr>
          <a:xfrm>
            <a:off x="448091" y="3085765"/>
            <a:ext cx="8240108" cy="33048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2" y="990600"/>
            <a:ext cx="7989752" cy="1504844"/>
          </a:xfrm>
          <a:effectLst/>
        </p:spPr>
        <p:txBody>
          <a:bodyPr anchor="b">
            <a:normAutofit/>
          </a:bodyPr>
          <a:lstStyle>
            <a:lvl1pPr>
              <a:defRPr sz="3600">
                <a:solidFill>
                  <a:schemeClr val="accent1"/>
                </a:solidFill>
              </a:defRPr>
            </a:lvl1pPr>
          </a:lstStyle>
          <a:p>
            <a:r>
              <a:rPr lang="nl-NL"/>
              <a:t>Klik om de stijl te bewerken</a:t>
            </a:r>
            <a:endParaRPr lang="en-US" dirty="0"/>
          </a:p>
        </p:txBody>
      </p:sp>
      <p:sp>
        <p:nvSpPr>
          <p:cNvPr id="3" name="Subtitle 2"/>
          <p:cNvSpPr>
            <a:spLocks noGrp="1"/>
          </p:cNvSpPr>
          <p:nvPr>
            <p:ph type="subTitle" idx="1"/>
          </p:nvPr>
        </p:nvSpPr>
        <p:spPr>
          <a:xfrm>
            <a:off x="581192" y="2495444"/>
            <a:ext cx="7989752" cy="590321"/>
          </a:xfrm>
        </p:spPr>
        <p:txBody>
          <a:bodyPr anchor="t">
            <a:normAutofit/>
          </a:bodyPr>
          <a:lstStyle>
            <a:lvl1pPr marL="0" indent="0" algn="l">
              <a:buNone/>
              <a:defRPr sz="1600" cap="all">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a:t>Klik om de ondertitelstijl van het model te bewerken</a:t>
            </a:r>
            <a:endParaRPr lang="en-US" dirty="0"/>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fld id="{4A8099E9-63EE-E54E-996F-4F106EFF90B9}" type="datetimeFigureOut">
              <a:rPr lang="nl-NL" smtClean="0"/>
              <a:t>21-3-2017</a:t>
            </a:fld>
            <a:endParaRPr lang="nl-NL"/>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endParaRPr lang="nl-NL"/>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D21E4BF7-5B80-3B41-A368-C9159252D452}" type="slidenum">
              <a:rPr lang="nl-NL" smtClean="0"/>
              <a:t>‹nr.›</a:t>
            </a:fld>
            <a:endParaRPr lang="nl-NL"/>
          </a:p>
        </p:txBody>
      </p:sp>
    </p:spTree>
    <p:extLst>
      <p:ext uri="{BB962C8B-B14F-4D97-AF65-F5344CB8AC3E}">
        <p14:creationId xmlns:p14="http://schemas.microsoft.com/office/powerpoint/2010/main" val="35307685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7" name="Rectangle 6"/>
          <p:cNvSpPr>
            <a:spLocks noChangeAspect="1"/>
          </p:cNvSpPr>
          <p:nvPr/>
        </p:nvSpPr>
        <p:spPr>
          <a:xfrm>
            <a:off x="448092" y="599725"/>
            <a:ext cx="8238707"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nl-NL"/>
              <a:t>Klik om de stijl te bewerken</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4A8099E9-63EE-E54E-996F-4F106EFF90B9}" type="datetimeFigureOut">
              <a:rPr lang="nl-NL" smtClean="0"/>
              <a:t>21-3-2017</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D21E4BF7-5B80-3B41-A368-C9159252D452}" type="slidenum">
              <a:rPr lang="nl-NL" smtClean="0"/>
              <a:t>‹nr.›</a:t>
            </a:fld>
            <a:endParaRPr lang="nl-NL"/>
          </a:p>
        </p:txBody>
      </p:sp>
    </p:spTree>
    <p:extLst>
      <p:ext uri="{BB962C8B-B14F-4D97-AF65-F5344CB8AC3E}">
        <p14:creationId xmlns:p14="http://schemas.microsoft.com/office/powerpoint/2010/main" val="33867221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7" name="Rectangle 6"/>
          <p:cNvSpPr>
            <a:spLocks noChangeAspect="1"/>
          </p:cNvSpPr>
          <p:nvPr/>
        </p:nvSpPr>
        <p:spPr>
          <a:xfrm>
            <a:off x="6629400" y="599725"/>
            <a:ext cx="2057399" cy="581695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6629400" y="675725"/>
            <a:ext cx="1503123" cy="5183073"/>
          </a:xfrm>
        </p:spPr>
        <p:txBody>
          <a:bodyPr vert="eaVert"/>
          <a:lstStyle/>
          <a:p>
            <a:r>
              <a:rPr lang="nl-NL"/>
              <a:t>Klik om de stijl te bewerken</a:t>
            </a:r>
            <a:endParaRPr lang="en-US" dirty="0"/>
          </a:p>
        </p:txBody>
      </p:sp>
      <p:sp>
        <p:nvSpPr>
          <p:cNvPr id="3" name="Vertical Text Placeholder 2"/>
          <p:cNvSpPr>
            <a:spLocks noGrp="1"/>
          </p:cNvSpPr>
          <p:nvPr>
            <p:ph type="body" orient="vert" idx="1"/>
          </p:nvPr>
        </p:nvSpPr>
        <p:spPr>
          <a:xfrm>
            <a:off x="581192" y="675725"/>
            <a:ext cx="5922209" cy="5183073"/>
          </a:xfrm>
        </p:spPr>
        <p:txBody>
          <a:bodyPr vert="eaVert" anchor="t"/>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a:xfrm>
            <a:off x="6745255" y="5956136"/>
            <a:ext cx="947672" cy="365125"/>
          </a:xfrm>
        </p:spPr>
        <p:txBody>
          <a:bodyPr/>
          <a:lstStyle>
            <a:lvl1pPr>
              <a:defRPr>
                <a:solidFill>
                  <a:schemeClr val="accent1">
                    <a:lumMod val="75000"/>
                    <a:lumOff val="25000"/>
                  </a:schemeClr>
                </a:solidFill>
              </a:defRPr>
            </a:lvl1pPr>
          </a:lstStyle>
          <a:p>
            <a:fld id="{4A8099E9-63EE-E54E-996F-4F106EFF90B9}" type="datetimeFigureOut">
              <a:rPr lang="nl-NL" smtClean="0"/>
              <a:t>21-3-2017</a:t>
            </a:fld>
            <a:endParaRPr lang="nl-NL"/>
          </a:p>
        </p:txBody>
      </p:sp>
      <p:sp>
        <p:nvSpPr>
          <p:cNvPr id="5" name="Footer Placeholder 4"/>
          <p:cNvSpPr>
            <a:spLocks noGrp="1"/>
          </p:cNvSpPr>
          <p:nvPr>
            <p:ph type="ftr" sz="quarter" idx="11"/>
          </p:nvPr>
        </p:nvSpPr>
        <p:spPr>
          <a:xfrm>
            <a:off x="581192" y="5951810"/>
            <a:ext cx="5922209" cy="365125"/>
          </a:xfrm>
        </p:spPr>
        <p:txBody>
          <a:bodyPr/>
          <a:lstStyle/>
          <a:p>
            <a:endParaRPr lang="nl-NL"/>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D21E4BF7-5B80-3B41-A368-C9159252D452}" type="slidenum">
              <a:rPr lang="nl-NL" smtClean="0"/>
              <a:t>‹nr.›</a:t>
            </a:fld>
            <a:endParaRPr lang="nl-NL"/>
          </a:p>
        </p:txBody>
      </p:sp>
    </p:spTree>
    <p:extLst>
      <p:ext uri="{BB962C8B-B14F-4D97-AF65-F5344CB8AC3E}">
        <p14:creationId xmlns:p14="http://schemas.microsoft.com/office/powerpoint/2010/main" val="29718853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7" name="Rectangle 6"/>
          <p:cNvSpPr>
            <a:spLocks noChangeAspect="1"/>
          </p:cNvSpPr>
          <p:nvPr/>
        </p:nvSpPr>
        <p:spPr>
          <a:xfrm>
            <a:off x="448092" y="599725"/>
            <a:ext cx="8238707"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nl-NL"/>
              <a:t>Klik om de stijl te bewerken</a:t>
            </a:r>
            <a:endParaRPr lang="en-US" dirty="0"/>
          </a:p>
        </p:txBody>
      </p:sp>
      <p:sp>
        <p:nvSpPr>
          <p:cNvPr id="3" name="Content Placeholder 2"/>
          <p:cNvSpPr>
            <a:spLocks noGrp="1"/>
          </p:cNvSpPr>
          <p:nvPr>
            <p:ph idx="1"/>
          </p:nvPr>
        </p:nvSpPr>
        <p:spPr>
          <a:xfrm>
            <a:off x="581192" y="2228003"/>
            <a:ext cx="7989752" cy="3630795"/>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4A8099E9-63EE-E54E-996F-4F106EFF90B9}" type="datetimeFigureOut">
              <a:rPr lang="nl-NL" smtClean="0"/>
              <a:t>21-3-2017</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D21E4BF7-5B80-3B41-A368-C9159252D452}" type="slidenum">
              <a:rPr lang="nl-NL" smtClean="0"/>
              <a:t>‹nr.›</a:t>
            </a:fld>
            <a:endParaRPr lang="nl-NL"/>
          </a:p>
        </p:txBody>
      </p:sp>
    </p:spTree>
    <p:extLst>
      <p:ext uri="{BB962C8B-B14F-4D97-AF65-F5344CB8AC3E}">
        <p14:creationId xmlns:p14="http://schemas.microsoft.com/office/powerpoint/2010/main" val="13648403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8" name="Rectangle 7"/>
          <p:cNvSpPr>
            <a:spLocks noChangeAspect="1"/>
          </p:cNvSpPr>
          <p:nvPr/>
        </p:nvSpPr>
        <p:spPr>
          <a:xfrm>
            <a:off x="452646" y="5141973"/>
            <a:ext cx="8238707"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3036573"/>
            <a:ext cx="7989751" cy="1504844"/>
          </a:xfrm>
        </p:spPr>
        <p:txBody>
          <a:bodyPr anchor="b">
            <a:normAutofit/>
          </a:bodyPr>
          <a:lstStyle>
            <a:lvl1pPr algn="l">
              <a:defRPr sz="3600" b="0" cap="all">
                <a:solidFill>
                  <a:schemeClr val="accent1"/>
                </a:solidFill>
              </a:defRPr>
            </a:lvl1pPr>
          </a:lstStyle>
          <a:p>
            <a:r>
              <a:rPr lang="nl-NL"/>
              <a:t>Klik om de stijl te bewerken</a:t>
            </a:r>
            <a:endParaRPr lang="en-US" dirty="0"/>
          </a:p>
        </p:txBody>
      </p:sp>
      <p:sp>
        <p:nvSpPr>
          <p:cNvPr id="3" name="Text Placeholder 2"/>
          <p:cNvSpPr>
            <a:spLocks noGrp="1"/>
          </p:cNvSpPr>
          <p:nvPr>
            <p:ph type="body" idx="1"/>
          </p:nvPr>
        </p:nvSpPr>
        <p:spPr>
          <a:xfrm>
            <a:off x="581193" y="4541417"/>
            <a:ext cx="7989751" cy="600556"/>
          </a:xfrm>
        </p:spPr>
        <p:txBody>
          <a:bodyPr anchor="t">
            <a:normAutofit/>
          </a:bodyPr>
          <a:lstStyle>
            <a:lvl1pPr marL="0" indent="0" algn="l">
              <a:buNone/>
              <a:defRPr sz="1800" cap="all">
                <a:solidFill>
                  <a:schemeClr val="accent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Tekststijl van het model bewerken</a:t>
            </a:r>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fld id="{4A8099E9-63EE-E54E-996F-4F106EFF90B9}" type="datetimeFigureOut">
              <a:rPr lang="nl-NL" smtClean="0"/>
              <a:t>21-3-2017</a:t>
            </a:fld>
            <a:endParaRPr lang="nl-NL"/>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endParaRPr lang="nl-NL"/>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D21E4BF7-5B80-3B41-A368-C9159252D452}" type="slidenum">
              <a:rPr lang="nl-NL" smtClean="0"/>
              <a:t>‹nr.›</a:t>
            </a:fld>
            <a:endParaRPr lang="nl-NL"/>
          </a:p>
        </p:txBody>
      </p:sp>
    </p:spTree>
    <p:extLst>
      <p:ext uri="{BB962C8B-B14F-4D97-AF65-F5344CB8AC3E}">
        <p14:creationId xmlns:p14="http://schemas.microsoft.com/office/powerpoint/2010/main" val="40254759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8" name="Rectangle 7"/>
          <p:cNvSpPr>
            <a:spLocks noChangeAspect="1"/>
          </p:cNvSpPr>
          <p:nvPr/>
        </p:nvSpPr>
        <p:spPr>
          <a:xfrm>
            <a:off x="448092" y="599725"/>
            <a:ext cx="8238707"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nl-NL"/>
              <a:t>Klik om de stijl te bewerken</a:t>
            </a:r>
            <a:endParaRPr lang="en-US" dirty="0"/>
          </a:p>
        </p:txBody>
      </p:sp>
      <p:sp>
        <p:nvSpPr>
          <p:cNvPr id="3" name="Content Placeholder 2"/>
          <p:cNvSpPr>
            <a:spLocks noGrp="1"/>
          </p:cNvSpPr>
          <p:nvPr>
            <p:ph sz="half" idx="1"/>
          </p:nvPr>
        </p:nvSpPr>
        <p:spPr>
          <a:xfrm>
            <a:off x="581192" y="2228002"/>
            <a:ext cx="3899527" cy="3633047"/>
          </a:xfrm>
        </p:spPr>
        <p:txBody>
          <a:bodyPr>
            <a:normAutofit/>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Content Placeholder 3"/>
          <p:cNvSpPr>
            <a:spLocks noGrp="1"/>
          </p:cNvSpPr>
          <p:nvPr>
            <p:ph sz="half" idx="2"/>
          </p:nvPr>
        </p:nvSpPr>
        <p:spPr>
          <a:xfrm>
            <a:off x="4663282" y="2228003"/>
            <a:ext cx="3907662" cy="3633047"/>
          </a:xfrm>
        </p:spPr>
        <p:txBody>
          <a:bodyPr>
            <a:normAutofit/>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Date Placeholder 4"/>
          <p:cNvSpPr>
            <a:spLocks noGrp="1"/>
          </p:cNvSpPr>
          <p:nvPr>
            <p:ph type="dt" sz="half" idx="10"/>
          </p:nvPr>
        </p:nvSpPr>
        <p:spPr/>
        <p:txBody>
          <a:bodyPr/>
          <a:lstStyle/>
          <a:p>
            <a:fld id="{4A8099E9-63EE-E54E-996F-4F106EFF90B9}" type="datetimeFigureOut">
              <a:rPr lang="nl-NL" smtClean="0"/>
              <a:t>21-3-2017</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D21E4BF7-5B80-3B41-A368-C9159252D452}" type="slidenum">
              <a:rPr lang="nl-NL" smtClean="0"/>
              <a:t>‹nr.›</a:t>
            </a:fld>
            <a:endParaRPr lang="nl-NL"/>
          </a:p>
        </p:txBody>
      </p:sp>
    </p:spTree>
    <p:extLst>
      <p:ext uri="{BB962C8B-B14F-4D97-AF65-F5344CB8AC3E}">
        <p14:creationId xmlns:p14="http://schemas.microsoft.com/office/powerpoint/2010/main" val="5081762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10" name="Rectangle 9"/>
          <p:cNvSpPr>
            <a:spLocks noChangeAspect="1"/>
          </p:cNvSpPr>
          <p:nvPr/>
        </p:nvSpPr>
        <p:spPr>
          <a:xfrm>
            <a:off x="448092" y="599725"/>
            <a:ext cx="8238707"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lvl1pPr>
              <a:defRPr/>
            </a:lvl1pPr>
          </a:lstStyle>
          <a:p>
            <a:r>
              <a:rPr lang="nl-NL"/>
              <a:t>Klik om de stijl te bewerken</a:t>
            </a:r>
            <a:endParaRPr lang="en-US" dirty="0"/>
          </a:p>
        </p:txBody>
      </p:sp>
      <p:sp>
        <p:nvSpPr>
          <p:cNvPr id="3" name="Text Placeholder 2"/>
          <p:cNvSpPr>
            <a:spLocks noGrp="1"/>
          </p:cNvSpPr>
          <p:nvPr>
            <p:ph type="body" idx="1"/>
          </p:nvPr>
        </p:nvSpPr>
        <p:spPr>
          <a:xfrm>
            <a:off x="887219" y="2228003"/>
            <a:ext cx="3593500" cy="576262"/>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4" name="Content Placeholder 3"/>
          <p:cNvSpPr>
            <a:spLocks noGrp="1"/>
          </p:cNvSpPr>
          <p:nvPr>
            <p:ph sz="half" idx="2"/>
          </p:nvPr>
        </p:nvSpPr>
        <p:spPr>
          <a:xfrm>
            <a:off x="581192" y="2926051"/>
            <a:ext cx="3899527" cy="2934999"/>
          </a:xfrm>
        </p:spPr>
        <p:txBody>
          <a:bodyPr anchor="t">
            <a:normAutofit/>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Text Placeholder 4"/>
          <p:cNvSpPr>
            <a:spLocks noGrp="1"/>
          </p:cNvSpPr>
          <p:nvPr>
            <p:ph type="body" sz="quarter" idx="3"/>
          </p:nvPr>
        </p:nvSpPr>
        <p:spPr>
          <a:xfrm>
            <a:off x="4969308" y="2228003"/>
            <a:ext cx="3601635" cy="576262"/>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6" name="Content Placeholder 5"/>
          <p:cNvSpPr>
            <a:spLocks noGrp="1"/>
          </p:cNvSpPr>
          <p:nvPr>
            <p:ph sz="quarter" idx="4"/>
          </p:nvPr>
        </p:nvSpPr>
        <p:spPr>
          <a:xfrm>
            <a:off x="4663282" y="2926051"/>
            <a:ext cx="3907662" cy="2934999"/>
          </a:xfrm>
        </p:spPr>
        <p:txBody>
          <a:bodyPr anchor="t">
            <a:normAutofit/>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7" name="Date Placeholder 6"/>
          <p:cNvSpPr>
            <a:spLocks noGrp="1"/>
          </p:cNvSpPr>
          <p:nvPr>
            <p:ph type="dt" sz="half" idx="10"/>
          </p:nvPr>
        </p:nvSpPr>
        <p:spPr/>
        <p:txBody>
          <a:bodyPr/>
          <a:lstStyle/>
          <a:p>
            <a:fld id="{4A8099E9-63EE-E54E-996F-4F106EFF90B9}" type="datetimeFigureOut">
              <a:rPr lang="nl-NL" smtClean="0"/>
              <a:t>21-3-2017</a:t>
            </a:fld>
            <a:endParaRPr lang="nl-NL"/>
          </a:p>
        </p:txBody>
      </p:sp>
      <p:sp>
        <p:nvSpPr>
          <p:cNvPr id="8" name="Footer Placeholder 7"/>
          <p:cNvSpPr>
            <a:spLocks noGrp="1"/>
          </p:cNvSpPr>
          <p:nvPr>
            <p:ph type="ftr" sz="quarter" idx="11"/>
          </p:nvPr>
        </p:nvSpPr>
        <p:spPr/>
        <p:txBody>
          <a:bodyPr/>
          <a:lstStyle/>
          <a:p>
            <a:endParaRPr lang="nl-NL"/>
          </a:p>
        </p:txBody>
      </p:sp>
      <p:sp>
        <p:nvSpPr>
          <p:cNvPr id="9" name="Slide Number Placeholder 8"/>
          <p:cNvSpPr>
            <a:spLocks noGrp="1"/>
          </p:cNvSpPr>
          <p:nvPr>
            <p:ph type="sldNum" sz="quarter" idx="12"/>
          </p:nvPr>
        </p:nvSpPr>
        <p:spPr/>
        <p:txBody>
          <a:bodyPr/>
          <a:lstStyle/>
          <a:p>
            <a:fld id="{D21E4BF7-5B80-3B41-A368-C9159252D452}" type="slidenum">
              <a:rPr lang="nl-NL" smtClean="0"/>
              <a:t>‹nr.›</a:t>
            </a:fld>
            <a:endParaRPr lang="nl-NL"/>
          </a:p>
        </p:txBody>
      </p:sp>
    </p:spTree>
    <p:extLst>
      <p:ext uri="{BB962C8B-B14F-4D97-AF65-F5344CB8AC3E}">
        <p14:creationId xmlns:p14="http://schemas.microsoft.com/office/powerpoint/2010/main" val="10510230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6" name="Rectangle 5"/>
          <p:cNvSpPr>
            <a:spLocks noChangeAspect="1"/>
          </p:cNvSpPr>
          <p:nvPr/>
        </p:nvSpPr>
        <p:spPr>
          <a:xfrm>
            <a:off x="448092" y="599725"/>
            <a:ext cx="8238707"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nl-NL"/>
              <a:t>Klik om de stijl te bewerken</a:t>
            </a:r>
            <a:endParaRPr lang="en-US" dirty="0"/>
          </a:p>
        </p:txBody>
      </p:sp>
      <p:sp>
        <p:nvSpPr>
          <p:cNvPr id="3" name="Date Placeholder 2"/>
          <p:cNvSpPr>
            <a:spLocks noGrp="1"/>
          </p:cNvSpPr>
          <p:nvPr>
            <p:ph type="dt" sz="half" idx="10"/>
          </p:nvPr>
        </p:nvSpPr>
        <p:spPr/>
        <p:txBody>
          <a:bodyPr/>
          <a:lstStyle/>
          <a:p>
            <a:fld id="{4A8099E9-63EE-E54E-996F-4F106EFF90B9}" type="datetimeFigureOut">
              <a:rPr lang="nl-NL" smtClean="0"/>
              <a:t>21-3-2017</a:t>
            </a:fld>
            <a:endParaRPr lang="nl-NL"/>
          </a:p>
        </p:txBody>
      </p:sp>
      <p:sp>
        <p:nvSpPr>
          <p:cNvPr id="4" name="Footer Placeholder 3"/>
          <p:cNvSpPr>
            <a:spLocks noGrp="1"/>
          </p:cNvSpPr>
          <p:nvPr>
            <p:ph type="ftr" sz="quarter" idx="11"/>
          </p:nvPr>
        </p:nvSpPr>
        <p:spPr/>
        <p:txBody>
          <a:bodyPr/>
          <a:lstStyle/>
          <a:p>
            <a:endParaRPr lang="nl-NL"/>
          </a:p>
        </p:txBody>
      </p:sp>
      <p:sp>
        <p:nvSpPr>
          <p:cNvPr id="5" name="Slide Number Placeholder 4"/>
          <p:cNvSpPr>
            <a:spLocks noGrp="1"/>
          </p:cNvSpPr>
          <p:nvPr>
            <p:ph type="sldNum" sz="quarter" idx="12"/>
          </p:nvPr>
        </p:nvSpPr>
        <p:spPr/>
        <p:txBody>
          <a:bodyPr/>
          <a:lstStyle/>
          <a:p>
            <a:fld id="{D21E4BF7-5B80-3B41-A368-C9159252D452}" type="slidenum">
              <a:rPr lang="nl-NL" smtClean="0"/>
              <a:t>‹nr.›</a:t>
            </a:fld>
            <a:endParaRPr lang="nl-NL"/>
          </a:p>
        </p:txBody>
      </p:sp>
    </p:spTree>
    <p:extLst>
      <p:ext uri="{BB962C8B-B14F-4D97-AF65-F5344CB8AC3E}">
        <p14:creationId xmlns:p14="http://schemas.microsoft.com/office/powerpoint/2010/main" val="12292875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A8099E9-63EE-E54E-996F-4F106EFF90B9}" type="datetimeFigureOut">
              <a:rPr lang="nl-NL" smtClean="0"/>
              <a:t>21-3-2017</a:t>
            </a:fld>
            <a:endParaRPr lang="nl-NL"/>
          </a:p>
        </p:txBody>
      </p:sp>
      <p:sp>
        <p:nvSpPr>
          <p:cNvPr id="3" name="Footer Placeholder 2"/>
          <p:cNvSpPr>
            <a:spLocks noGrp="1"/>
          </p:cNvSpPr>
          <p:nvPr>
            <p:ph type="ftr" sz="quarter" idx="11"/>
          </p:nvPr>
        </p:nvSpPr>
        <p:spPr/>
        <p:txBody>
          <a:bodyPr/>
          <a:lstStyle/>
          <a:p>
            <a:endParaRPr lang="nl-NL"/>
          </a:p>
        </p:txBody>
      </p:sp>
      <p:sp>
        <p:nvSpPr>
          <p:cNvPr id="4" name="Slide Number Placeholder 3"/>
          <p:cNvSpPr>
            <a:spLocks noGrp="1"/>
          </p:cNvSpPr>
          <p:nvPr>
            <p:ph type="sldNum" sz="quarter" idx="12"/>
          </p:nvPr>
        </p:nvSpPr>
        <p:spPr/>
        <p:txBody>
          <a:bodyPr/>
          <a:lstStyle/>
          <a:p>
            <a:fld id="{D21E4BF7-5B80-3B41-A368-C9159252D452}" type="slidenum">
              <a:rPr lang="nl-NL" smtClean="0"/>
              <a:t>‹nr.›</a:t>
            </a:fld>
            <a:endParaRPr lang="nl-NL"/>
          </a:p>
        </p:txBody>
      </p:sp>
    </p:spTree>
    <p:extLst>
      <p:ext uri="{BB962C8B-B14F-4D97-AF65-F5344CB8AC3E}">
        <p14:creationId xmlns:p14="http://schemas.microsoft.com/office/powerpoint/2010/main" val="26986030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9" name="Rectangle 8"/>
          <p:cNvSpPr>
            <a:spLocks noChangeAspect="1"/>
          </p:cNvSpPr>
          <p:nvPr/>
        </p:nvSpPr>
        <p:spPr>
          <a:xfrm>
            <a:off x="452646" y="5141973"/>
            <a:ext cx="8238707" cy="127470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352" y="5262296"/>
            <a:ext cx="3536625" cy="689514"/>
          </a:xfrm>
        </p:spPr>
        <p:txBody>
          <a:bodyPr anchor="ctr"/>
          <a:lstStyle>
            <a:lvl1pPr algn="l">
              <a:defRPr sz="2000" b="0">
                <a:solidFill>
                  <a:schemeClr val="accent1">
                    <a:lumMod val="75000"/>
                    <a:lumOff val="25000"/>
                  </a:schemeClr>
                </a:solidFill>
              </a:defRPr>
            </a:lvl1pPr>
          </a:lstStyle>
          <a:p>
            <a:r>
              <a:rPr lang="nl-NL"/>
              <a:t>Klik om de stijl te bewerken</a:t>
            </a:r>
            <a:endParaRPr lang="en-US" dirty="0"/>
          </a:p>
        </p:txBody>
      </p:sp>
      <p:sp>
        <p:nvSpPr>
          <p:cNvPr id="3" name="Content Placeholder 2"/>
          <p:cNvSpPr>
            <a:spLocks noGrp="1"/>
          </p:cNvSpPr>
          <p:nvPr>
            <p:ph idx="1"/>
          </p:nvPr>
        </p:nvSpPr>
        <p:spPr>
          <a:xfrm>
            <a:off x="446399" y="601200"/>
            <a:ext cx="8240400" cy="4204800"/>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Text Placeholder 3"/>
          <p:cNvSpPr>
            <a:spLocks noGrp="1"/>
          </p:cNvSpPr>
          <p:nvPr>
            <p:ph type="body" sz="half" idx="2"/>
          </p:nvPr>
        </p:nvSpPr>
        <p:spPr>
          <a:xfrm>
            <a:off x="4305617" y="5262295"/>
            <a:ext cx="4265327" cy="689515"/>
          </a:xfrm>
        </p:spPr>
        <p:txBody>
          <a:bodyPr anchor="ctr">
            <a:normAutofit/>
          </a:bodyPr>
          <a:lstStyle>
            <a:lvl1pPr marL="0" indent="0" algn="r">
              <a:buNone/>
              <a:defRPr sz="1100">
                <a:solidFill>
                  <a:schemeClr val="bg1"/>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Tekststijl van het model bewerken</a:t>
            </a:r>
          </a:p>
        </p:txBody>
      </p:sp>
      <p:sp>
        <p:nvSpPr>
          <p:cNvPr id="5" name="Date Placeholder 4"/>
          <p:cNvSpPr>
            <a:spLocks noGrp="1"/>
          </p:cNvSpPr>
          <p:nvPr>
            <p:ph type="dt" sz="half" idx="10"/>
          </p:nvPr>
        </p:nvSpPr>
        <p:spPr/>
        <p:txBody>
          <a:bodyPr/>
          <a:lstStyle>
            <a:lvl1pPr>
              <a:defRPr>
                <a:solidFill>
                  <a:schemeClr val="accent1">
                    <a:lumMod val="75000"/>
                    <a:lumOff val="25000"/>
                  </a:schemeClr>
                </a:solidFill>
              </a:defRPr>
            </a:lvl1pPr>
          </a:lstStyle>
          <a:p>
            <a:fld id="{4A8099E9-63EE-E54E-996F-4F106EFF90B9}" type="datetimeFigureOut">
              <a:rPr lang="nl-NL" smtClean="0"/>
              <a:t>21-3-2017</a:t>
            </a:fld>
            <a:endParaRPr lang="nl-NL"/>
          </a:p>
        </p:txBody>
      </p:sp>
      <p:sp>
        <p:nvSpPr>
          <p:cNvPr id="6" name="Footer Placeholder 5"/>
          <p:cNvSpPr>
            <a:spLocks noGrp="1"/>
          </p:cNvSpPr>
          <p:nvPr>
            <p:ph type="ftr" sz="quarter" idx="11"/>
          </p:nvPr>
        </p:nvSpPr>
        <p:spPr/>
        <p:txBody>
          <a:bodyPr/>
          <a:lstStyle>
            <a:lvl1pPr>
              <a:defRPr>
                <a:solidFill>
                  <a:schemeClr val="accent1">
                    <a:lumMod val="75000"/>
                    <a:lumOff val="25000"/>
                  </a:schemeClr>
                </a:solidFill>
              </a:defRPr>
            </a:lvl1pPr>
          </a:lstStyle>
          <a:p>
            <a:endParaRPr lang="nl-NL"/>
          </a:p>
        </p:txBody>
      </p:sp>
      <p:sp>
        <p:nvSpPr>
          <p:cNvPr id="7" name="Slide Number Placeholder 6"/>
          <p:cNvSpPr>
            <a:spLocks noGrp="1"/>
          </p:cNvSpPr>
          <p:nvPr>
            <p:ph type="sldNum" sz="quarter" idx="12"/>
          </p:nvPr>
        </p:nvSpPr>
        <p:spPr/>
        <p:txBody>
          <a:bodyPr/>
          <a:lstStyle>
            <a:lvl1pPr>
              <a:defRPr>
                <a:solidFill>
                  <a:schemeClr val="accent1">
                    <a:lumMod val="75000"/>
                    <a:lumOff val="25000"/>
                  </a:schemeClr>
                </a:solidFill>
              </a:defRPr>
            </a:lvl1pPr>
          </a:lstStyle>
          <a:p>
            <a:fld id="{D21E4BF7-5B80-3B41-A368-C9159252D452}" type="slidenum">
              <a:rPr lang="nl-NL" smtClean="0"/>
              <a:t>‹nr.›</a:t>
            </a:fld>
            <a:endParaRPr lang="nl-NL"/>
          </a:p>
        </p:txBody>
      </p:sp>
    </p:spTree>
    <p:extLst>
      <p:ext uri="{BB962C8B-B14F-4D97-AF65-F5344CB8AC3E}">
        <p14:creationId xmlns:p14="http://schemas.microsoft.com/office/powerpoint/2010/main" val="9591980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581192" y="4693389"/>
            <a:ext cx="7989752" cy="566738"/>
          </a:xfrm>
        </p:spPr>
        <p:txBody>
          <a:bodyPr anchor="b">
            <a:normAutofit/>
          </a:bodyPr>
          <a:lstStyle>
            <a:lvl1pPr algn="l">
              <a:defRPr sz="2400" b="0">
                <a:solidFill>
                  <a:schemeClr val="accent1"/>
                </a:solidFill>
              </a:defRPr>
            </a:lvl1pPr>
          </a:lstStyle>
          <a:p>
            <a:r>
              <a:rPr lang="nl-NL"/>
              <a:t>Klik om de stijl te bewerken</a:t>
            </a:r>
            <a:endParaRPr lang="en-US" dirty="0"/>
          </a:p>
        </p:txBody>
      </p:sp>
      <p:sp>
        <p:nvSpPr>
          <p:cNvPr id="3" name="Picture Placeholder 2"/>
          <p:cNvSpPr>
            <a:spLocks noGrp="1" noChangeAspect="1"/>
          </p:cNvSpPr>
          <p:nvPr>
            <p:ph type="pic" idx="1"/>
          </p:nvPr>
        </p:nvSpPr>
        <p:spPr>
          <a:xfrm>
            <a:off x="448093" y="599725"/>
            <a:ext cx="8238706" cy="3557252"/>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l-NL"/>
              <a:t>Klik op het pictogram als u een afbeelding wilt toevoegen</a:t>
            </a:r>
            <a:endParaRPr lang="en-US" dirty="0"/>
          </a:p>
        </p:txBody>
      </p:sp>
      <p:sp>
        <p:nvSpPr>
          <p:cNvPr id="4" name="Text Placeholder 3"/>
          <p:cNvSpPr>
            <a:spLocks noGrp="1"/>
          </p:cNvSpPr>
          <p:nvPr>
            <p:ph type="body" sz="half" idx="2"/>
          </p:nvPr>
        </p:nvSpPr>
        <p:spPr>
          <a:xfrm>
            <a:off x="581192" y="5260126"/>
            <a:ext cx="7989752" cy="598671"/>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Tekststijl van het model bewerken</a:t>
            </a:r>
          </a:p>
        </p:txBody>
      </p:sp>
      <p:sp>
        <p:nvSpPr>
          <p:cNvPr id="5" name="Date Placeholder 4"/>
          <p:cNvSpPr>
            <a:spLocks noGrp="1"/>
          </p:cNvSpPr>
          <p:nvPr>
            <p:ph type="dt" sz="half" idx="10"/>
          </p:nvPr>
        </p:nvSpPr>
        <p:spPr/>
        <p:txBody>
          <a:bodyPr/>
          <a:lstStyle/>
          <a:p>
            <a:fld id="{4A8099E9-63EE-E54E-996F-4F106EFF90B9}" type="datetimeFigureOut">
              <a:rPr lang="nl-NL" smtClean="0"/>
              <a:t>21-3-2017</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D21E4BF7-5B80-3B41-A368-C9159252D452}" type="slidenum">
              <a:rPr lang="nl-NL" smtClean="0"/>
              <a:t>‹nr.›</a:t>
            </a:fld>
            <a:endParaRPr lang="nl-NL"/>
          </a:p>
        </p:txBody>
      </p:sp>
    </p:spTree>
    <p:extLst>
      <p:ext uri="{BB962C8B-B14F-4D97-AF65-F5344CB8AC3E}">
        <p14:creationId xmlns:p14="http://schemas.microsoft.com/office/powerpoint/2010/main" val="15381047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687474"/>
            <a:ext cx="7989752" cy="1083329"/>
          </a:xfrm>
          <a:prstGeom prst="rect">
            <a:avLst/>
          </a:prstGeom>
        </p:spPr>
        <p:txBody>
          <a:bodyPr vert="horz" lIns="91440" tIns="45720" rIns="91440" bIns="45720" rtlCol="0" anchor="b">
            <a:normAutofit/>
          </a:bodyPr>
          <a:lstStyle/>
          <a:p>
            <a:r>
              <a:rPr lang="nl-NL"/>
              <a:t>Klik om de stijl te bewerken</a:t>
            </a:r>
            <a:endParaRPr lang="en-US" dirty="0"/>
          </a:p>
        </p:txBody>
      </p:sp>
      <p:sp>
        <p:nvSpPr>
          <p:cNvPr id="3" name="Text Placeholder 2"/>
          <p:cNvSpPr>
            <a:spLocks noGrp="1"/>
          </p:cNvSpPr>
          <p:nvPr>
            <p:ph type="body" idx="1"/>
          </p:nvPr>
        </p:nvSpPr>
        <p:spPr>
          <a:xfrm>
            <a:off x="581192" y="2228003"/>
            <a:ext cx="7989752" cy="3630794"/>
          </a:xfrm>
          <a:prstGeom prst="rect">
            <a:avLst/>
          </a:prstGeom>
        </p:spPr>
        <p:txBody>
          <a:bodyPr vert="horz" lIns="91440" tIns="45720" rIns="91440" bIns="45720" rtlCol="0" anchor="ctr">
            <a:normAutofit/>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2"/>
          </p:nvPr>
        </p:nvSpPr>
        <p:spPr>
          <a:xfrm>
            <a:off x="5559327" y="5956136"/>
            <a:ext cx="2133600" cy="365125"/>
          </a:xfrm>
          <a:prstGeom prst="rect">
            <a:avLst/>
          </a:prstGeom>
        </p:spPr>
        <p:txBody>
          <a:bodyPr vert="horz" lIns="91440" tIns="45720" rIns="91440" bIns="45720" rtlCol="0" anchor="ctr"/>
          <a:lstStyle>
            <a:lvl1pPr algn="r">
              <a:defRPr sz="900">
                <a:solidFill>
                  <a:schemeClr val="accent2"/>
                </a:solidFill>
              </a:defRPr>
            </a:lvl1pPr>
          </a:lstStyle>
          <a:p>
            <a:fld id="{4A8099E9-63EE-E54E-996F-4F106EFF90B9}" type="datetimeFigureOut">
              <a:rPr lang="nl-NL" smtClean="0"/>
              <a:t>21-3-2017</a:t>
            </a:fld>
            <a:endParaRPr lang="nl-NL"/>
          </a:p>
        </p:txBody>
      </p:sp>
      <p:sp>
        <p:nvSpPr>
          <p:cNvPr id="5" name="Footer Placeholder 4"/>
          <p:cNvSpPr>
            <a:spLocks noGrp="1"/>
          </p:cNvSpPr>
          <p:nvPr>
            <p:ph type="ftr" sz="quarter" idx="3"/>
          </p:nvPr>
        </p:nvSpPr>
        <p:spPr>
          <a:xfrm>
            <a:off x="581192" y="5951810"/>
            <a:ext cx="4870585" cy="365125"/>
          </a:xfrm>
          <a:prstGeom prst="rect">
            <a:avLst/>
          </a:prstGeom>
        </p:spPr>
        <p:txBody>
          <a:bodyPr vert="horz" lIns="91440" tIns="45720" rIns="91440" bIns="45720" rtlCol="0" anchor="ctr"/>
          <a:lstStyle>
            <a:lvl1pPr algn="l">
              <a:defRPr sz="900" cap="all">
                <a:solidFill>
                  <a:schemeClr val="accent2"/>
                </a:solidFill>
              </a:defRPr>
            </a:lvl1pPr>
          </a:lstStyle>
          <a:p>
            <a:endParaRPr lang="nl-NL"/>
          </a:p>
        </p:txBody>
      </p:sp>
      <p:sp>
        <p:nvSpPr>
          <p:cNvPr id="6" name="Slide Number Placeholder 5"/>
          <p:cNvSpPr>
            <a:spLocks noGrp="1"/>
          </p:cNvSpPr>
          <p:nvPr>
            <p:ph type="sldNum" sz="quarter" idx="4"/>
          </p:nvPr>
        </p:nvSpPr>
        <p:spPr>
          <a:xfrm>
            <a:off x="7800476" y="5956136"/>
            <a:ext cx="770468" cy="365125"/>
          </a:xfrm>
          <a:prstGeom prst="rect">
            <a:avLst/>
          </a:prstGeom>
        </p:spPr>
        <p:txBody>
          <a:bodyPr vert="horz" lIns="91440" tIns="45720" rIns="91440" bIns="45720" rtlCol="0" anchor="ctr"/>
          <a:lstStyle>
            <a:lvl1pPr algn="r">
              <a:defRPr sz="900">
                <a:solidFill>
                  <a:schemeClr val="accent2"/>
                </a:solidFill>
              </a:defRPr>
            </a:lvl1pPr>
          </a:lstStyle>
          <a:p>
            <a:fld id="{D21E4BF7-5B80-3B41-A368-C9159252D452}" type="slidenum">
              <a:rPr lang="nl-NL" smtClean="0"/>
              <a:t>‹nr.›</a:t>
            </a:fld>
            <a:endParaRPr lang="nl-NL"/>
          </a:p>
        </p:txBody>
      </p:sp>
      <p:sp>
        <p:nvSpPr>
          <p:cNvPr id="9" name="Rectangle 8"/>
          <p:cNvSpPr/>
          <p:nvPr/>
        </p:nvSpPr>
        <p:spPr>
          <a:xfrm>
            <a:off x="448091" y="441325"/>
            <a:ext cx="2719909" cy="1080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5976001" y="441325"/>
            <a:ext cx="2710800" cy="108000"/>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3216601" y="441325"/>
            <a:ext cx="2710800" cy="10800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66527940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457200" rtl="0" eaLnBrk="1" latinLnBrk="0" hangingPunct="1">
        <a:spcBef>
          <a:spcPct val="0"/>
        </a:spcBef>
        <a:buNone/>
        <a:defRPr sz="28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nl-NL" dirty="0"/>
              <a:t>Ruiterbewijs</a:t>
            </a:r>
          </a:p>
        </p:txBody>
      </p:sp>
      <p:sp>
        <p:nvSpPr>
          <p:cNvPr id="3" name="Subtitel 2"/>
          <p:cNvSpPr>
            <a:spLocks noGrp="1"/>
          </p:cNvSpPr>
          <p:nvPr>
            <p:ph type="subTitle" idx="1"/>
          </p:nvPr>
        </p:nvSpPr>
        <p:spPr/>
        <p:txBody>
          <a:bodyPr/>
          <a:lstStyle/>
          <a:p>
            <a:r>
              <a:rPr lang="nl-NL" dirty="0"/>
              <a:t>informatieavond</a:t>
            </a:r>
          </a:p>
        </p:txBody>
      </p:sp>
    </p:spTree>
    <p:extLst>
      <p:ext uri="{BB962C8B-B14F-4D97-AF65-F5344CB8AC3E}">
        <p14:creationId xmlns:p14="http://schemas.microsoft.com/office/powerpoint/2010/main" val="326590857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Praktische theorie</a:t>
            </a:r>
          </a:p>
        </p:txBody>
      </p:sp>
      <p:sp>
        <p:nvSpPr>
          <p:cNvPr id="3" name="Tijdelijke aanduiding voor inhoud 2"/>
          <p:cNvSpPr>
            <a:spLocks noGrp="1"/>
          </p:cNvSpPr>
          <p:nvPr>
            <p:ph idx="1"/>
          </p:nvPr>
        </p:nvSpPr>
        <p:spPr/>
        <p:txBody>
          <a:bodyPr/>
          <a:lstStyle/>
          <a:p>
            <a:pPr marL="0" indent="0">
              <a:buNone/>
            </a:pPr>
            <a:r>
              <a:rPr lang="nl-NL" dirty="0"/>
              <a:t>Naast de “stoffige” lessen in het lokaal, gaan we ook in de praktijk aan de slag:</a:t>
            </a:r>
          </a:p>
          <a:p>
            <a:pPr>
              <a:buFontTx/>
              <a:buChar char="•"/>
            </a:pPr>
            <a:r>
              <a:rPr lang="nl-NL" dirty="0"/>
              <a:t>Op- en afzadelen</a:t>
            </a:r>
          </a:p>
          <a:p>
            <a:pPr>
              <a:buFontTx/>
              <a:buChar char="•"/>
            </a:pPr>
            <a:r>
              <a:rPr lang="nl-NL" dirty="0"/>
              <a:t>Correct vast zetten van het paard</a:t>
            </a:r>
          </a:p>
          <a:p>
            <a:pPr>
              <a:buFontTx/>
              <a:buChar char="•"/>
            </a:pPr>
            <a:r>
              <a:rPr lang="nl-NL" dirty="0"/>
              <a:t>Poetsen</a:t>
            </a:r>
          </a:p>
          <a:p>
            <a:pPr>
              <a:buFontTx/>
              <a:buChar char="•"/>
            </a:pPr>
            <a:r>
              <a:rPr lang="nl-NL" dirty="0"/>
              <a:t>Hoefverzorging</a:t>
            </a:r>
          </a:p>
          <a:p>
            <a:pPr>
              <a:buFontTx/>
              <a:buChar char="•"/>
            </a:pPr>
            <a:r>
              <a:rPr lang="nl-NL" dirty="0"/>
              <a:t>Exterieur kunnen benoemen</a:t>
            </a:r>
          </a:p>
        </p:txBody>
      </p:sp>
    </p:spTree>
    <p:extLst>
      <p:ext uri="{BB962C8B-B14F-4D97-AF65-F5344CB8AC3E}">
        <p14:creationId xmlns:p14="http://schemas.microsoft.com/office/powerpoint/2010/main" val="28005623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Praktijk rijden</a:t>
            </a:r>
          </a:p>
        </p:txBody>
      </p:sp>
      <p:sp>
        <p:nvSpPr>
          <p:cNvPr id="3" name="Tijdelijke aanduiding voor inhoud 2"/>
          <p:cNvSpPr>
            <a:spLocks noGrp="1"/>
          </p:cNvSpPr>
          <p:nvPr>
            <p:ph idx="1"/>
          </p:nvPr>
        </p:nvSpPr>
        <p:spPr/>
        <p:txBody>
          <a:bodyPr>
            <a:normAutofit/>
          </a:bodyPr>
          <a:lstStyle/>
          <a:p>
            <a:r>
              <a:rPr lang="nl-NL" dirty="0"/>
              <a:t>Alle onderdelen van de rijproef worden ten minste een keer geoefend</a:t>
            </a:r>
          </a:p>
          <a:p>
            <a:r>
              <a:rPr lang="nl-NL" dirty="0"/>
              <a:t>De route in het verkeer zoals je die voor je examen moet rijden, wordt ook geoefend</a:t>
            </a:r>
          </a:p>
          <a:p>
            <a:endParaRPr lang="nl-NL" dirty="0"/>
          </a:p>
          <a:p>
            <a:r>
              <a:rPr lang="nl-NL" dirty="0"/>
              <a:t>Het is niet mogelijk om je uitvoerig nieuwe vaardigheden aan te leren, dus is er iets waarvan je merkt dat je daar wat meer moeite mee hebt, vraag dan om extra les.</a:t>
            </a:r>
          </a:p>
        </p:txBody>
      </p:sp>
    </p:spTree>
    <p:extLst>
      <p:ext uri="{BB962C8B-B14F-4D97-AF65-F5344CB8AC3E}">
        <p14:creationId xmlns:p14="http://schemas.microsoft.com/office/powerpoint/2010/main" val="345695073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err="1"/>
              <a:t>Lesdata</a:t>
            </a:r>
            <a:endParaRPr lang="nl-NL" dirty="0"/>
          </a:p>
        </p:txBody>
      </p:sp>
      <p:sp>
        <p:nvSpPr>
          <p:cNvPr id="3" name="Tijdelijke aanduiding voor inhoud 2"/>
          <p:cNvSpPr>
            <a:spLocks noGrp="1"/>
          </p:cNvSpPr>
          <p:nvPr>
            <p:ph idx="1"/>
          </p:nvPr>
        </p:nvSpPr>
        <p:spPr/>
        <p:txBody>
          <a:bodyPr/>
          <a:lstStyle/>
          <a:p>
            <a:r>
              <a:rPr lang="nl-NL" dirty="0"/>
              <a:t>15 en 22 april van 14.30u tot 17.00u theorieles en praktische theorie op stal</a:t>
            </a:r>
          </a:p>
          <a:p>
            <a:r>
              <a:rPr lang="nl-NL" dirty="0"/>
              <a:t>13 en 27 mei oefeningen van 15.30u-17.30u oefeningen van de rijproef</a:t>
            </a:r>
          </a:p>
          <a:p>
            <a:r>
              <a:rPr lang="nl-NL" dirty="0"/>
              <a:t>3 en 10 juni van 15.30u-17.30u rijden in het verkeer (+ eventueel stukjes uit de rijproef herhalen)</a:t>
            </a:r>
          </a:p>
          <a:p>
            <a:r>
              <a:rPr lang="nl-NL" sz="4000" b="1" dirty="0"/>
              <a:t>24 juni examen!!</a:t>
            </a:r>
          </a:p>
        </p:txBody>
      </p:sp>
    </p:spTree>
    <p:extLst>
      <p:ext uri="{BB962C8B-B14F-4D97-AF65-F5344CB8AC3E}">
        <p14:creationId xmlns:p14="http://schemas.microsoft.com/office/powerpoint/2010/main" val="420558960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Kosten</a:t>
            </a:r>
          </a:p>
        </p:txBody>
      </p:sp>
      <p:sp>
        <p:nvSpPr>
          <p:cNvPr id="3" name="Tijdelijke aanduiding voor inhoud 2"/>
          <p:cNvSpPr>
            <a:spLocks noGrp="1"/>
          </p:cNvSpPr>
          <p:nvPr>
            <p:ph idx="1"/>
          </p:nvPr>
        </p:nvSpPr>
        <p:spPr/>
        <p:txBody>
          <a:bodyPr/>
          <a:lstStyle/>
          <a:p>
            <a:r>
              <a:rPr lang="nl-NL" dirty="0"/>
              <a:t>De gehele cursus, inclusief lesboek en examen kost € 250,00</a:t>
            </a:r>
          </a:p>
          <a:p>
            <a:r>
              <a:rPr lang="nl-NL" dirty="0"/>
              <a:t>Je hebt nu een ruiterbewijs dat levenslang geldig is, zonder extra bijkomen verlengingskosten</a:t>
            </a:r>
          </a:p>
        </p:txBody>
      </p:sp>
    </p:spTree>
    <p:extLst>
      <p:ext uri="{BB962C8B-B14F-4D97-AF65-F5344CB8AC3E}">
        <p14:creationId xmlns:p14="http://schemas.microsoft.com/office/powerpoint/2010/main" val="257877155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Vragen??</a:t>
            </a:r>
          </a:p>
        </p:txBody>
      </p:sp>
      <p:sp>
        <p:nvSpPr>
          <p:cNvPr id="3" name="Tijdelijke aanduiding voor inhoud 2"/>
          <p:cNvSpPr>
            <a:spLocks noGrp="1"/>
          </p:cNvSpPr>
          <p:nvPr>
            <p:ph idx="1"/>
          </p:nvPr>
        </p:nvSpPr>
        <p:spPr/>
        <p:txBody>
          <a:bodyPr/>
          <a:lstStyle/>
          <a:p>
            <a:pPr marL="0" indent="0">
              <a:buNone/>
            </a:pPr>
            <a:r>
              <a:rPr lang="nl-NL" dirty="0"/>
              <a:t>Je kun ook voor meer informatie eens een kijkje nemen op </a:t>
            </a:r>
            <a:r>
              <a:rPr lang="nl-NL" dirty="0" err="1"/>
              <a:t>www.srr</a:t>
            </a:r>
            <a:r>
              <a:rPr lang="nl-NL" err="1"/>
              <a:t>-</a:t>
            </a:r>
            <a:r>
              <a:rPr lang="nl-NL"/>
              <a:t>nederland.nl</a:t>
            </a:r>
          </a:p>
        </p:txBody>
      </p:sp>
    </p:spTree>
    <p:extLst>
      <p:ext uri="{BB962C8B-B14F-4D97-AF65-F5344CB8AC3E}">
        <p14:creationId xmlns:p14="http://schemas.microsoft.com/office/powerpoint/2010/main" val="16456359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Waarom je ruiterbewijs?</a:t>
            </a:r>
          </a:p>
        </p:txBody>
      </p:sp>
      <p:sp>
        <p:nvSpPr>
          <p:cNvPr id="3" name="Tijdelijke aanduiding voor inhoud 2"/>
          <p:cNvSpPr>
            <a:spLocks noGrp="1"/>
          </p:cNvSpPr>
          <p:nvPr>
            <p:ph idx="1"/>
          </p:nvPr>
        </p:nvSpPr>
        <p:spPr/>
        <p:txBody>
          <a:bodyPr>
            <a:normAutofit/>
          </a:bodyPr>
          <a:lstStyle/>
          <a:p>
            <a:r>
              <a:rPr lang="nl-NL" dirty="0"/>
              <a:t>Leuk en leerzaam!</a:t>
            </a:r>
          </a:p>
          <a:p>
            <a:r>
              <a:rPr lang="nl-NL" dirty="0"/>
              <a:t>Je hebt een specifiek doel om naar toe te werken</a:t>
            </a:r>
          </a:p>
          <a:p>
            <a:r>
              <a:rPr lang="nl-NL" dirty="0"/>
              <a:t>Het is het rijbewijs voor ruiters, zoals het rijbewijs voor automobilisten</a:t>
            </a:r>
          </a:p>
          <a:p>
            <a:r>
              <a:rPr lang="nl-NL" dirty="0"/>
              <a:t>Je draagt bij aan een veiligere beoefening van de paardensport</a:t>
            </a:r>
          </a:p>
          <a:p>
            <a:r>
              <a:rPr lang="nl-NL" dirty="0"/>
              <a:t>Je draagt bij aan de versterking van de positie van de recreatieve paardensporter</a:t>
            </a:r>
          </a:p>
          <a:p>
            <a:endParaRPr lang="nl-NL" dirty="0"/>
          </a:p>
        </p:txBody>
      </p:sp>
    </p:spTree>
    <p:extLst>
      <p:ext uri="{BB962C8B-B14F-4D97-AF65-F5344CB8AC3E}">
        <p14:creationId xmlns:p14="http://schemas.microsoft.com/office/powerpoint/2010/main" val="35425743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Wat houdt het in?</a:t>
            </a:r>
          </a:p>
        </p:txBody>
      </p:sp>
      <p:sp>
        <p:nvSpPr>
          <p:cNvPr id="3" name="Tijdelijke aanduiding voor inhoud 2"/>
          <p:cNvSpPr>
            <a:spLocks noGrp="1"/>
          </p:cNvSpPr>
          <p:nvPr>
            <p:ph idx="1"/>
          </p:nvPr>
        </p:nvSpPr>
        <p:spPr/>
        <p:txBody>
          <a:bodyPr/>
          <a:lstStyle/>
          <a:p>
            <a:r>
              <a:rPr lang="nl-NL" dirty="0"/>
              <a:t>Je hebt de kennis en vaardigheid om veilig in het terrein en op de openbare weg te rijden</a:t>
            </a:r>
          </a:p>
          <a:p>
            <a:r>
              <a:rPr lang="nl-NL" dirty="0"/>
              <a:t>Je kunt verantwoord omgaan met je paard</a:t>
            </a:r>
          </a:p>
          <a:p>
            <a:r>
              <a:rPr lang="nl-NL" dirty="0"/>
              <a:t>Je weet je als gast in het terrein te gedragen</a:t>
            </a:r>
          </a:p>
          <a:p>
            <a:r>
              <a:rPr lang="nl-NL" dirty="0"/>
              <a:t>Het ruiterbewijs wordt erkend door het Ministerie van Landbouw</a:t>
            </a:r>
          </a:p>
          <a:p>
            <a:endParaRPr lang="nl-NL" dirty="0"/>
          </a:p>
          <a:p>
            <a:pPr marL="0" indent="0">
              <a:buNone/>
            </a:pPr>
            <a:endParaRPr lang="nl-NL" dirty="0"/>
          </a:p>
        </p:txBody>
      </p:sp>
    </p:spTree>
    <p:extLst>
      <p:ext uri="{BB962C8B-B14F-4D97-AF65-F5344CB8AC3E}">
        <p14:creationId xmlns:p14="http://schemas.microsoft.com/office/powerpoint/2010/main" val="18006729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Waar bestaat het examen uit?</a:t>
            </a:r>
          </a:p>
        </p:txBody>
      </p:sp>
      <p:sp>
        <p:nvSpPr>
          <p:cNvPr id="3" name="Tijdelijke aanduiding voor inhoud 2"/>
          <p:cNvSpPr>
            <a:spLocks noGrp="1"/>
          </p:cNvSpPr>
          <p:nvPr>
            <p:ph idx="1"/>
          </p:nvPr>
        </p:nvSpPr>
        <p:spPr/>
        <p:txBody>
          <a:bodyPr/>
          <a:lstStyle/>
          <a:p>
            <a:r>
              <a:rPr lang="nl-NL" dirty="0"/>
              <a:t>Een theorie-examen</a:t>
            </a:r>
          </a:p>
          <a:p>
            <a:r>
              <a:rPr lang="nl-NL" dirty="0"/>
              <a:t>Een praktijkexamen bestaande uit twee delen:</a:t>
            </a:r>
          </a:p>
          <a:p>
            <a:pPr marL="0" indent="0">
              <a:buNone/>
            </a:pPr>
            <a:r>
              <a:rPr lang="nl-NL" dirty="0"/>
              <a:t>		* Een rijproef op een buitenterrein</a:t>
            </a:r>
          </a:p>
          <a:p>
            <a:pPr marL="0" indent="0">
              <a:buNone/>
            </a:pPr>
            <a:r>
              <a:rPr lang="nl-NL" dirty="0"/>
              <a:t>		* Een rit langs de openbare weg</a:t>
            </a:r>
          </a:p>
          <a:p>
            <a:pPr marL="0" indent="0">
              <a:buNone/>
            </a:pPr>
            <a:endParaRPr lang="nl-NL" dirty="0"/>
          </a:p>
          <a:p>
            <a:pPr marL="0" indent="0">
              <a:buNone/>
            </a:pPr>
            <a:r>
              <a:rPr lang="nl-NL" dirty="0"/>
              <a:t>Als je zakt, bestaat de mogelijkheid om herexamen te doen na 4 weken.</a:t>
            </a:r>
          </a:p>
        </p:txBody>
      </p:sp>
    </p:spTree>
    <p:extLst>
      <p:ext uri="{BB962C8B-B14F-4D97-AF65-F5344CB8AC3E}">
        <p14:creationId xmlns:p14="http://schemas.microsoft.com/office/powerpoint/2010/main" val="1899898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Theorie-examen</a:t>
            </a:r>
          </a:p>
        </p:txBody>
      </p:sp>
      <p:sp>
        <p:nvSpPr>
          <p:cNvPr id="3" name="Tijdelijke aanduiding voor inhoud 2"/>
          <p:cNvSpPr>
            <a:spLocks noGrp="1"/>
          </p:cNvSpPr>
          <p:nvPr>
            <p:ph idx="1"/>
          </p:nvPr>
        </p:nvSpPr>
        <p:spPr/>
        <p:txBody>
          <a:bodyPr/>
          <a:lstStyle/>
          <a:p>
            <a:r>
              <a:rPr lang="nl-NL" dirty="0"/>
              <a:t>Bestaat uit 35 meerkeuzevragen</a:t>
            </a:r>
          </a:p>
          <a:p>
            <a:r>
              <a:rPr lang="nl-NL" dirty="0"/>
              <a:t>Je moet ten minste 28 vragen goed hebben om te slagen</a:t>
            </a:r>
          </a:p>
          <a:p>
            <a:r>
              <a:rPr lang="nl-NL" dirty="0"/>
              <a:t>Je moet ook zelf je paard kunnen poetsen en zadelen en daar kunnen in de praktijk vragen over gesteld worden.</a:t>
            </a:r>
          </a:p>
        </p:txBody>
      </p:sp>
    </p:spTree>
    <p:extLst>
      <p:ext uri="{BB962C8B-B14F-4D97-AF65-F5344CB8AC3E}">
        <p14:creationId xmlns:p14="http://schemas.microsoft.com/office/powerpoint/2010/main" val="25846370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Rijproef op het buitenterrein</a:t>
            </a:r>
          </a:p>
        </p:txBody>
      </p:sp>
      <p:sp>
        <p:nvSpPr>
          <p:cNvPr id="3" name="Tijdelijke aanduiding voor inhoud 2"/>
          <p:cNvSpPr>
            <a:spLocks noGrp="1"/>
          </p:cNvSpPr>
          <p:nvPr>
            <p:ph idx="1"/>
          </p:nvPr>
        </p:nvSpPr>
        <p:spPr/>
        <p:txBody>
          <a:bodyPr>
            <a:normAutofit fontScale="92500"/>
          </a:bodyPr>
          <a:lstStyle/>
          <a:p>
            <a:r>
              <a:rPr lang="nl-NL" dirty="0"/>
              <a:t>Correct leiden van het paard</a:t>
            </a:r>
          </a:p>
          <a:p>
            <a:r>
              <a:rPr lang="nl-NL" dirty="0"/>
              <a:t>Voorbeen optillen</a:t>
            </a:r>
          </a:p>
          <a:p>
            <a:r>
              <a:rPr lang="nl-NL" dirty="0"/>
              <a:t>Op- en afstijgen (mag met krukje)</a:t>
            </a:r>
          </a:p>
          <a:p>
            <a:r>
              <a:rPr lang="nl-NL" dirty="0"/>
              <a:t>Zelfstandig rijden in stap, draf en galop; hierbij wordt vooral ook op je balans gelet.</a:t>
            </a:r>
          </a:p>
          <a:p>
            <a:r>
              <a:rPr lang="nl-NL" dirty="0"/>
              <a:t>Doorzitten zonder beugels</a:t>
            </a:r>
          </a:p>
          <a:p>
            <a:r>
              <a:rPr lang="nl-NL" dirty="0"/>
              <a:t>Wegrijden uit de groep</a:t>
            </a:r>
          </a:p>
          <a:p>
            <a:r>
              <a:rPr lang="nl-NL" dirty="0"/>
              <a:t>Galop verruimen en weer terugnemen</a:t>
            </a:r>
          </a:p>
          <a:p>
            <a:r>
              <a:rPr lang="nl-NL" dirty="0" err="1"/>
              <a:t>Steilsprong</a:t>
            </a:r>
            <a:r>
              <a:rPr lang="nl-NL" dirty="0"/>
              <a:t> van 50cm en een oxer van 60cm springen</a:t>
            </a:r>
          </a:p>
          <a:p>
            <a:r>
              <a:rPr lang="nl-NL" dirty="0"/>
              <a:t>Obstakelparcours afleggen</a:t>
            </a:r>
          </a:p>
          <a:p>
            <a:endParaRPr lang="nl-NL" dirty="0"/>
          </a:p>
          <a:p>
            <a:pPr marL="0" indent="0">
              <a:buNone/>
            </a:pPr>
            <a:endParaRPr lang="nl-NL" dirty="0"/>
          </a:p>
          <a:p>
            <a:endParaRPr lang="nl-NL" dirty="0"/>
          </a:p>
          <a:p>
            <a:endParaRPr lang="nl-NL" dirty="0"/>
          </a:p>
        </p:txBody>
      </p:sp>
    </p:spTree>
    <p:extLst>
      <p:ext uri="{BB962C8B-B14F-4D97-AF65-F5344CB8AC3E}">
        <p14:creationId xmlns:p14="http://schemas.microsoft.com/office/powerpoint/2010/main" val="29131979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Verkeersrit</a:t>
            </a:r>
          </a:p>
        </p:txBody>
      </p:sp>
      <p:sp>
        <p:nvSpPr>
          <p:cNvPr id="3" name="Tijdelijke aanduiding voor inhoud 2"/>
          <p:cNvSpPr>
            <a:spLocks noGrp="1"/>
          </p:cNvSpPr>
          <p:nvPr>
            <p:ph idx="1"/>
          </p:nvPr>
        </p:nvSpPr>
        <p:spPr/>
        <p:txBody>
          <a:bodyPr/>
          <a:lstStyle/>
          <a:p>
            <a:r>
              <a:rPr lang="nl-NL" dirty="0"/>
              <a:t>Als je een voldoende hebt gehaald voor de rijproef, mag je deelnemen aan de verkeersrit</a:t>
            </a:r>
          </a:p>
          <a:p>
            <a:r>
              <a:rPr lang="nl-NL" dirty="0"/>
              <a:t>Er wordt een vooraf afgesproken route door het verkeer gereden, waarbij de ruiters om de beurt voorop gaan (je bent met 2 of 4 ruiters)</a:t>
            </a:r>
          </a:p>
          <a:p>
            <a:r>
              <a:rPr lang="nl-NL" dirty="0"/>
              <a:t>De instructeur gaat mee op de fiets, maar geeft geen aanwijzingen!</a:t>
            </a:r>
          </a:p>
        </p:txBody>
      </p:sp>
    </p:spTree>
    <p:extLst>
      <p:ext uri="{BB962C8B-B14F-4D97-AF65-F5344CB8AC3E}">
        <p14:creationId xmlns:p14="http://schemas.microsoft.com/office/powerpoint/2010/main" val="23231286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Voorwaarden om mee te doen</a:t>
            </a:r>
          </a:p>
        </p:txBody>
      </p:sp>
      <p:sp>
        <p:nvSpPr>
          <p:cNvPr id="3" name="Tijdelijke aanduiding voor inhoud 2"/>
          <p:cNvSpPr>
            <a:spLocks noGrp="1"/>
          </p:cNvSpPr>
          <p:nvPr>
            <p:ph idx="1"/>
          </p:nvPr>
        </p:nvSpPr>
        <p:spPr/>
        <p:txBody>
          <a:bodyPr>
            <a:normAutofit/>
          </a:bodyPr>
          <a:lstStyle/>
          <a:p>
            <a:r>
              <a:rPr lang="nl-NL" dirty="0"/>
              <a:t>Je moet minimaal 12 jaar zijn</a:t>
            </a:r>
          </a:p>
          <a:p>
            <a:r>
              <a:rPr lang="nl-NL" dirty="0"/>
              <a:t>Je moet zelfstandig kunnen stappen, draven, galopperen en een sprongetje van 60cm kunnen maken</a:t>
            </a:r>
          </a:p>
          <a:p>
            <a:r>
              <a:rPr lang="nl-NL" dirty="0"/>
              <a:t>Je moet zelfstandig kunnen poetsen en opzadelen</a:t>
            </a:r>
          </a:p>
          <a:p>
            <a:r>
              <a:rPr lang="nl-NL" dirty="0"/>
              <a:t>Je moet naast het volgen van de lessen voldoende tijd hebben om de theorie te bestuderen</a:t>
            </a:r>
          </a:p>
        </p:txBody>
      </p:sp>
    </p:spTree>
    <p:extLst>
      <p:ext uri="{BB962C8B-B14F-4D97-AF65-F5344CB8AC3E}">
        <p14:creationId xmlns:p14="http://schemas.microsoft.com/office/powerpoint/2010/main" val="869521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Inhoud van de lessen</a:t>
            </a:r>
          </a:p>
        </p:txBody>
      </p:sp>
      <p:sp>
        <p:nvSpPr>
          <p:cNvPr id="3" name="Tijdelijke aanduiding voor inhoud 2"/>
          <p:cNvSpPr>
            <a:spLocks noGrp="1"/>
          </p:cNvSpPr>
          <p:nvPr>
            <p:ph idx="1"/>
          </p:nvPr>
        </p:nvSpPr>
        <p:spPr/>
        <p:txBody>
          <a:bodyPr>
            <a:normAutofit/>
          </a:bodyPr>
          <a:lstStyle/>
          <a:p>
            <a:pPr marL="0" indent="0">
              <a:buNone/>
            </a:pPr>
            <a:r>
              <a:rPr lang="nl-NL" dirty="0"/>
              <a:t>In de theorielessen ga je over de volgende onderwerpen iets leren:</a:t>
            </a:r>
          </a:p>
          <a:p>
            <a:pPr>
              <a:buFontTx/>
              <a:buChar char="•"/>
            </a:pPr>
            <a:r>
              <a:rPr lang="nl-NL" dirty="0"/>
              <a:t>Ziekte en gezondheid</a:t>
            </a:r>
          </a:p>
          <a:p>
            <a:pPr>
              <a:buFontTx/>
              <a:buChar char="•"/>
            </a:pPr>
            <a:r>
              <a:rPr lang="nl-NL" dirty="0"/>
              <a:t>Beenstanden en beengebreken</a:t>
            </a:r>
          </a:p>
          <a:p>
            <a:pPr>
              <a:buFontTx/>
              <a:buChar char="•"/>
            </a:pPr>
            <a:r>
              <a:rPr lang="nl-NL" dirty="0"/>
              <a:t>Signalement opmaken</a:t>
            </a:r>
          </a:p>
          <a:p>
            <a:pPr>
              <a:buFontTx/>
              <a:buChar char="•"/>
            </a:pPr>
            <a:r>
              <a:rPr lang="nl-NL" dirty="0"/>
              <a:t>Verzorging</a:t>
            </a:r>
          </a:p>
          <a:p>
            <a:pPr>
              <a:buFontTx/>
              <a:buChar char="•"/>
            </a:pPr>
            <a:r>
              <a:rPr lang="nl-NL" dirty="0"/>
              <a:t>Voeding en huisvesting</a:t>
            </a:r>
          </a:p>
          <a:p>
            <a:pPr>
              <a:buFontTx/>
              <a:buChar char="•"/>
            </a:pPr>
            <a:r>
              <a:rPr lang="nl-NL" dirty="0"/>
              <a:t>Kennis van het harnachement</a:t>
            </a:r>
          </a:p>
          <a:p>
            <a:pPr>
              <a:buFontTx/>
              <a:buChar char="•"/>
            </a:pPr>
            <a:r>
              <a:rPr lang="nl-NL" dirty="0"/>
              <a:t>Theoretische kennis over het rijden</a:t>
            </a:r>
          </a:p>
          <a:p>
            <a:pPr>
              <a:buFontTx/>
              <a:buChar char="•"/>
            </a:pPr>
            <a:r>
              <a:rPr lang="nl-NL" dirty="0"/>
              <a:t>Rijden in het verkeer en het terrein</a:t>
            </a:r>
          </a:p>
        </p:txBody>
      </p:sp>
    </p:spTree>
    <p:extLst>
      <p:ext uri="{BB962C8B-B14F-4D97-AF65-F5344CB8AC3E}">
        <p14:creationId xmlns:p14="http://schemas.microsoft.com/office/powerpoint/2010/main" val="2112234436"/>
      </p:ext>
    </p:extLst>
  </p:cSld>
  <p:clrMapOvr>
    <a:masterClrMapping/>
  </p:clrMapOvr>
</p:sld>
</file>

<file path=ppt/theme/theme1.xml><?xml version="1.0" encoding="utf-8"?>
<a:theme xmlns:a="http://schemas.openxmlformats.org/drawingml/2006/main" name="Dividend">
  <a:themeElements>
    <a:clrScheme name="Dividend">
      <a:dk1>
        <a:sysClr val="windowText" lastClr="000000"/>
      </a:dk1>
      <a:lt1>
        <a:sysClr val="window" lastClr="FFFFFF"/>
      </a:lt1>
      <a:dk2>
        <a:srgbClr val="3D3D3D"/>
      </a:dk2>
      <a:lt2>
        <a:srgbClr val="EBEBEB"/>
      </a:lt2>
      <a:accent1>
        <a:srgbClr val="4D1434"/>
      </a:accent1>
      <a:accent2>
        <a:srgbClr val="903163"/>
      </a:accent2>
      <a:accent3>
        <a:srgbClr val="B2324B"/>
      </a:accent3>
      <a:accent4>
        <a:srgbClr val="969FA7"/>
      </a:accent4>
      <a:accent5>
        <a:srgbClr val="66B1CE"/>
      </a:accent5>
      <a:accent6>
        <a:srgbClr val="40619D"/>
      </a:accent6>
      <a:hlink>
        <a:srgbClr val="828282"/>
      </a:hlink>
      <a:folHlink>
        <a:srgbClr val="A5A5A5"/>
      </a:folHlink>
    </a:clrScheme>
    <a:fontScheme name="Dividend">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 id="{9697A71B-4AB7-4A1A-BD5B-BB2D22835B57}" vid="{C21699FF-00E4-43C8-BBCC-D7E5536C3717}"/>
    </a:ext>
  </a:extLst>
</a:theme>
</file>

<file path=docProps/app.xml><?xml version="1.0" encoding="utf-8"?>
<Properties xmlns="http://schemas.openxmlformats.org/officeDocument/2006/extended-properties" xmlns:vt="http://schemas.openxmlformats.org/officeDocument/2006/docPropsVTypes">
  <Template>TM03457464[[fn=Dividend]]</Template>
  <TotalTime>61</TotalTime>
  <Words>561</Words>
  <Application>Microsoft Office PowerPoint</Application>
  <PresentationFormat>Diavoorstelling (4:3)</PresentationFormat>
  <Paragraphs>77</Paragraphs>
  <Slides>14</Slides>
  <Notes>0</Notes>
  <HiddenSlides>0</HiddenSlides>
  <MMClips>0</MMClips>
  <ScaleCrop>false</ScaleCrop>
  <HeadingPairs>
    <vt:vector size="6" baseType="variant">
      <vt:variant>
        <vt:lpstr>Gebruikte lettertypen</vt:lpstr>
      </vt:variant>
      <vt:variant>
        <vt:i4>2</vt:i4>
      </vt:variant>
      <vt:variant>
        <vt:lpstr>Thema</vt:lpstr>
      </vt:variant>
      <vt:variant>
        <vt:i4>1</vt:i4>
      </vt:variant>
      <vt:variant>
        <vt:lpstr>Diatitels</vt:lpstr>
      </vt:variant>
      <vt:variant>
        <vt:i4>14</vt:i4>
      </vt:variant>
    </vt:vector>
  </HeadingPairs>
  <TitlesOfParts>
    <vt:vector size="17" baseType="lpstr">
      <vt:lpstr>Gill Sans MT</vt:lpstr>
      <vt:lpstr>Wingdings 2</vt:lpstr>
      <vt:lpstr>Dividend</vt:lpstr>
      <vt:lpstr>Ruiterbewijs</vt:lpstr>
      <vt:lpstr>Waarom je ruiterbewijs?</vt:lpstr>
      <vt:lpstr>Wat houdt het in?</vt:lpstr>
      <vt:lpstr>Waar bestaat het examen uit?</vt:lpstr>
      <vt:lpstr>Theorie-examen</vt:lpstr>
      <vt:lpstr>Rijproef op het buitenterrein</vt:lpstr>
      <vt:lpstr>Verkeersrit</vt:lpstr>
      <vt:lpstr>Voorwaarden om mee te doen</vt:lpstr>
      <vt:lpstr>Inhoud van de lessen</vt:lpstr>
      <vt:lpstr>Praktische theorie</vt:lpstr>
      <vt:lpstr>Praktijk rijden</vt:lpstr>
      <vt:lpstr>Lesdata</vt:lpstr>
      <vt:lpstr>Kosten</vt:lpstr>
      <vt:lpstr>Vragen??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Ruiterbewijs</dc:title>
  <dc:creator>Anita Nienhuis</dc:creator>
  <cp:lastModifiedBy>Floor .</cp:lastModifiedBy>
  <cp:revision>6</cp:revision>
  <dcterms:created xsi:type="dcterms:W3CDTF">2017-03-20T09:09:30Z</dcterms:created>
  <dcterms:modified xsi:type="dcterms:W3CDTF">2017-03-21T10:05:05Z</dcterms:modified>
</cp:coreProperties>
</file>